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313" r:id="rId3"/>
    <p:sldId id="283" r:id="rId4"/>
    <p:sldId id="314" r:id="rId5"/>
    <p:sldId id="280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82" r:id="rId16"/>
    <p:sldId id="285" r:id="rId17"/>
    <p:sldId id="284" r:id="rId18"/>
    <p:sldId id="286" r:id="rId19"/>
    <p:sldId id="287" r:id="rId20"/>
    <p:sldId id="288" r:id="rId21"/>
    <p:sldId id="289" r:id="rId22"/>
    <p:sldId id="290" r:id="rId23"/>
    <p:sldId id="299" r:id="rId24"/>
    <p:sldId id="315" r:id="rId25"/>
    <p:sldId id="301" r:id="rId26"/>
    <p:sldId id="302" r:id="rId27"/>
    <p:sldId id="303" r:id="rId28"/>
    <p:sldId id="304" r:id="rId29"/>
    <p:sldId id="305" r:id="rId30"/>
    <p:sldId id="306" r:id="rId31"/>
    <p:sldId id="307" r:id="rId32"/>
    <p:sldId id="308" r:id="rId33"/>
    <p:sldId id="309" r:id="rId34"/>
    <p:sldId id="310" r:id="rId35"/>
    <p:sldId id="311" r:id="rId36"/>
    <p:sldId id="312" r:id="rId3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00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309" autoAdjust="0"/>
    <p:restoredTop sz="94660"/>
  </p:normalViewPr>
  <p:slideViewPr>
    <p:cSldViewPr snapToGrid="0">
      <p:cViewPr varScale="1">
        <p:scale>
          <a:sx n="72" d="100"/>
          <a:sy n="72" d="100"/>
        </p:scale>
        <p:origin x="522" y="78"/>
      </p:cViewPr>
      <p:guideLst>
        <p:guide orient="horz" pos="51"/>
        <p:guide pos="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7DBF19-6C36-4A58-93BD-7EDCD80A7B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CD91C111-47FE-4926-81E1-C4878D9273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385B8CE-55A5-4818-9E0C-AC803021F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2142-BBE6-4298-A42B-3E14E17F053B}" type="datetimeFigureOut">
              <a:rPr lang="fr-FR" smtClean="0"/>
              <a:t>10/07/2020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2FFC905-CBD6-43EB-9AD4-4FD7BB8BA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AF867F9-A72A-41B3-B07B-427282752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489A-454F-4901-B0D0-9D27DDA035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5535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C7E74BB-FB8C-42D3-AD92-F82B703E5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C0A2DDA-1D61-40B7-8FF2-AF1584015A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5610C5F-558D-4F71-AF34-D532F7672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2142-BBE6-4298-A42B-3E14E17F053B}" type="datetimeFigureOut">
              <a:rPr lang="fr-FR" smtClean="0"/>
              <a:t>10/07/2020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6538F6D-7023-46E3-94DD-CCED92FF0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C656DFD-6ABB-418B-922B-A9BEB6596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489A-454F-4901-B0D0-9D27DDA035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4542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29538E9-3412-473A-BA0D-BC537C5026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D7F4FF4-2892-4F81-9F35-477CAE5C89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16E9C9F-C36F-446F-8823-E53B610A3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2142-BBE6-4298-A42B-3E14E17F053B}" type="datetimeFigureOut">
              <a:rPr lang="fr-FR" smtClean="0"/>
              <a:t>10/07/2020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25C70DE-B6B7-48CC-A59A-A567D1359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193AB76-FE77-4A89-972B-31BB87964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489A-454F-4901-B0D0-9D27DDA035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8150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6C47B5-6B6D-4DA0-A6AB-4DB0AFEC8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56E810D-A824-4F84-BE46-23A5C9A23D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8FDA8A-C39E-409E-96E0-A877B80F6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2142-BBE6-4298-A42B-3E14E17F053B}" type="datetimeFigureOut">
              <a:rPr lang="fr-FR" smtClean="0"/>
              <a:t>10/07/2020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DE13D61-FD9C-48BD-9778-25AAB9E18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A01C47E-EA90-4031-B068-90E848A3A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489A-454F-4901-B0D0-9D27DDA035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2002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EBBC7D-A8A5-4B07-85D2-F87137E69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46EDFEE-AADC-4659-A585-B2F1712A23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D93C621-BA7F-4466-9238-5D8BB4C8A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2142-BBE6-4298-A42B-3E14E17F053B}" type="datetimeFigureOut">
              <a:rPr lang="fr-FR" smtClean="0"/>
              <a:t>10/07/2020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9D0E165-6CD6-4E29-A73F-EB865CDF0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761E649-AEF5-4987-B2E9-A4BDB41C1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489A-454F-4901-B0D0-9D27DDA035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4622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0171CB-A404-43F8-9FA9-43F14030F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8932943-27C5-4913-B9B2-6BB58B43A3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BA6B0B0-CE5E-4195-AA21-E392D97700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74711F1-4FF7-4F05-A3E7-DB1898C91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2142-BBE6-4298-A42B-3E14E17F053B}" type="datetimeFigureOut">
              <a:rPr lang="fr-FR" smtClean="0"/>
              <a:t>10/07/2020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793A8E0-F33B-4827-B751-79D8795B3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2510186-8C4B-41D2-A2D7-D6C5EC2F5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489A-454F-4901-B0D0-9D27DDA035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0356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5EAEEB-3E49-46B1-BA0E-F0B200238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B8E704A-A9C1-4EA6-9716-87F94A5E95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E722A69-72CD-4040-8BA3-4C31407A10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A041336-4549-4705-9437-27B1F7CD8F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17C36CA0-B80D-4EE8-8CA2-591696AF5C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0D38BE6-0CFD-4AFB-AF2B-FACCEAC9B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2142-BBE6-4298-A42B-3E14E17F053B}" type="datetimeFigureOut">
              <a:rPr lang="fr-FR" smtClean="0"/>
              <a:t>10/07/2020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5312F354-41E8-4409-BE3C-305BC2C86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202BEBC-9CC4-4027-9C1D-C46551147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489A-454F-4901-B0D0-9D27DDA035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3181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2C0B2E-8C7D-4C00-8B04-EF328BE70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C760BC6-D625-490F-ABDF-8F5C34A27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2142-BBE6-4298-A42B-3E14E17F053B}" type="datetimeFigureOut">
              <a:rPr lang="fr-FR" smtClean="0"/>
              <a:t>10/07/2020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A1D31D9-4F94-447F-99F3-D42612294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08CD148-BD87-4F83-A731-70400C411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489A-454F-4901-B0D0-9D27DDA035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7281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C3B36BC-3393-49D5-AC99-949AAB6C8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2142-BBE6-4298-A42B-3E14E17F053B}" type="datetimeFigureOut">
              <a:rPr lang="fr-FR" smtClean="0"/>
              <a:t>10/07/2020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6EBCF3B-E3CA-49AF-8250-4E74DD66D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28CECB9-2CD4-4733-839E-1FD5BE1BB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489A-454F-4901-B0D0-9D27DDA035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8121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3B1A04-A6B0-496C-B53B-D19213F811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A256898-663B-4E64-9BFB-685F51C148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9FC25F2-FADA-4981-A300-E21F5F180E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476EDEE-A323-4659-9F6E-E8DECF95D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2142-BBE6-4298-A42B-3E14E17F053B}" type="datetimeFigureOut">
              <a:rPr lang="fr-FR" smtClean="0"/>
              <a:t>10/07/2020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32E3310-9D63-49C0-B299-643AFA910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46F41AB-A86E-4022-AA0F-8CD190745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489A-454F-4901-B0D0-9D27DDA035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9627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4DD78E-7095-48F9-8453-894594B96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0B383DE9-1313-4820-A8FE-B6EEB34433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A7930E7-8F97-4F00-B9DC-3C1E92AFA8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713C3FC-0895-491F-924B-B4675ABA8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2142-BBE6-4298-A42B-3E14E17F053B}" type="datetimeFigureOut">
              <a:rPr lang="fr-FR" smtClean="0"/>
              <a:t>10/07/2020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F9AF1DB-6D8B-43D5-B17A-E57547D1A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93409E0-9609-4F07-A0C3-42E02C5A3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489A-454F-4901-B0D0-9D27DDA035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2432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BD25E0C-E5AB-4CB0-B315-0D3C725BF4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07A55A1-666E-43B9-860F-93A2214CCE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84C444A-2382-4470-9C4E-AAE1B439DF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02142-BBE6-4298-A42B-3E14E17F053B}" type="datetimeFigureOut">
              <a:rPr lang="fr-FR" smtClean="0"/>
              <a:t>10/07/2020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645B59F-04F0-434A-A774-7202EBF617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50E03E6-190B-479D-AFCC-869063594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8D489A-454F-4901-B0D0-9D27DDA035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5010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5812" y="344056"/>
            <a:ext cx="3084944" cy="616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0852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574" y="662682"/>
            <a:ext cx="3097658" cy="6195316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39" t="47814" r="15705" b="40854"/>
          <a:stretch/>
        </p:blipFill>
        <p:spPr>
          <a:xfrm>
            <a:off x="9725" y="40111"/>
            <a:ext cx="924127" cy="69919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125" y="662684"/>
            <a:ext cx="3097658" cy="6195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934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060" y="662682"/>
            <a:ext cx="3097658" cy="6195316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3285" y="662684"/>
            <a:ext cx="3097658" cy="6195316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510" y="662684"/>
            <a:ext cx="3097658" cy="6195316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61" t="60268" r="56383" b="29957"/>
          <a:stretch/>
        </p:blipFill>
        <p:spPr>
          <a:xfrm>
            <a:off x="29181" y="40111"/>
            <a:ext cx="924127" cy="60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3625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098" y="662682"/>
            <a:ext cx="3097658" cy="6195316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54" t="60268" r="15390" b="29957"/>
          <a:stretch/>
        </p:blipFill>
        <p:spPr>
          <a:xfrm>
            <a:off x="19453" y="30383"/>
            <a:ext cx="924127" cy="60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5731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123" y="662682"/>
            <a:ext cx="3097658" cy="6195316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8348" y="662684"/>
            <a:ext cx="3097658" cy="6195316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77" t="72092" r="56067" b="18133"/>
          <a:stretch/>
        </p:blipFill>
        <p:spPr>
          <a:xfrm>
            <a:off x="38909" y="40111"/>
            <a:ext cx="924127" cy="60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2890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098" y="662682"/>
            <a:ext cx="3097658" cy="6195316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69" t="72250" r="15075" b="17975"/>
          <a:stretch/>
        </p:blipFill>
        <p:spPr>
          <a:xfrm>
            <a:off x="29181" y="49839"/>
            <a:ext cx="924127" cy="60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850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0A49805B-5CE7-4F0E-AD45-EE18489046B1}"/>
              </a:ext>
            </a:extLst>
          </p:cNvPr>
          <p:cNvSpPr txBox="1"/>
          <p:nvPr/>
        </p:nvSpPr>
        <p:spPr>
          <a:xfrm>
            <a:off x="0" y="2967335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accent5">
                    <a:lumMod val="75000"/>
                  </a:schemeClr>
                </a:solidFill>
              </a:rPr>
              <a:t>Demander un NIU</a:t>
            </a:r>
          </a:p>
        </p:txBody>
      </p:sp>
    </p:spTree>
    <p:extLst>
      <p:ext uri="{BB962C8B-B14F-4D97-AF65-F5344CB8AC3E}">
        <p14:creationId xmlns:p14="http://schemas.microsoft.com/office/powerpoint/2010/main" val="3158622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EC3131AE-D6F4-4033-A5AC-3F43E74302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268" y="331342"/>
            <a:ext cx="3097658" cy="619531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21D21A9-5D17-4EF0-BD12-1891DB03C3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480" y="356770"/>
            <a:ext cx="3084944" cy="6169888"/>
          </a:xfrm>
          <a:prstGeom prst="rect">
            <a:avLst/>
          </a:prstGeom>
        </p:spPr>
      </p:pic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E820C936-0DD7-447E-AE16-00CD858DBA63}"/>
              </a:ext>
            </a:extLst>
          </p:cNvPr>
          <p:cNvCxnSpPr>
            <a:cxnSpLocks/>
          </p:cNvCxnSpPr>
          <p:nvPr/>
        </p:nvCxnSpPr>
        <p:spPr>
          <a:xfrm>
            <a:off x="4943059" y="3429000"/>
            <a:ext cx="1272209" cy="0"/>
          </a:xfrm>
          <a:prstGeom prst="straightConnector1">
            <a:avLst/>
          </a:prstGeom>
          <a:ln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05089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5D4CEA9A-65BA-44A0-86D3-A4DD70F33B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3549" y="662682"/>
            <a:ext cx="3097658" cy="6195316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EE92BAC3-F14F-41F4-B822-1C22324277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684" y="662684"/>
            <a:ext cx="3097658" cy="619531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A84325F-9A64-46FA-9CBD-718DC9317B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350" y="662684"/>
            <a:ext cx="3097658" cy="6195316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310FBF9D-2949-49DB-A813-72F758C5BA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8" y="662682"/>
            <a:ext cx="3097658" cy="619531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CE279FD-22CD-4BD7-A3E1-207FA4CD138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57" t="34652" r="27389" b="53797"/>
          <a:stretch/>
        </p:blipFill>
        <p:spPr>
          <a:xfrm>
            <a:off x="0" y="10012"/>
            <a:ext cx="1311966" cy="715618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283DB623-26A3-48E3-B42B-20FD8190E39F}"/>
              </a:ext>
            </a:extLst>
          </p:cNvPr>
          <p:cNvCxnSpPr/>
          <p:nvPr/>
        </p:nvCxnSpPr>
        <p:spPr>
          <a:xfrm>
            <a:off x="2508788" y="3071685"/>
            <a:ext cx="1138131" cy="0"/>
          </a:xfrm>
          <a:prstGeom prst="straightConnector1">
            <a:avLst/>
          </a:prstGeom>
          <a:ln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28264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5D4CEA9A-65BA-44A0-86D3-A4DD70F33B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3549" y="662682"/>
            <a:ext cx="3097658" cy="6195316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EE92BAC3-F14F-41F4-B822-1C22324277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684" y="662684"/>
            <a:ext cx="3097658" cy="619531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A84325F-9A64-46FA-9CBD-718DC9317B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350" y="662684"/>
            <a:ext cx="3097658" cy="6195316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310FBF9D-2949-49DB-A813-72F758C5BA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8" y="662682"/>
            <a:ext cx="3097658" cy="619531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CE279FD-22CD-4BD7-A3E1-207FA4CD138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57" t="34652" r="27389" b="53797"/>
          <a:stretch/>
        </p:blipFill>
        <p:spPr>
          <a:xfrm>
            <a:off x="0" y="10012"/>
            <a:ext cx="1311966" cy="715618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5A1FB939-3B40-4795-9DD4-8D0031CD9791}"/>
              </a:ext>
            </a:extLst>
          </p:cNvPr>
          <p:cNvSpPr txBox="1"/>
          <p:nvPr/>
        </p:nvSpPr>
        <p:spPr>
          <a:xfrm>
            <a:off x="1258958" y="169740"/>
            <a:ext cx="1139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/>
              <a:t>(suite)</a:t>
            </a:r>
          </a:p>
        </p:txBody>
      </p:sp>
    </p:spTree>
    <p:extLst>
      <p:ext uri="{BB962C8B-B14F-4D97-AF65-F5344CB8AC3E}">
        <p14:creationId xmlns:p14="http://schemas.microsoft.com/office/powerpoint/2010/main" val="19523145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5D4CEA9A-65BA-44A0-86D3-A4DD70F33B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3549" y="662682"/>
            <a:ext cx="3097658" cy="6195316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EE92BAC3-F14F-41F4-B822-1C22324277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684" y="662684"/>
            <a:ext cx="3097658" cy="619531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A84325F-9A64-46FA-9CBD-718DC9317B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350" y="662684"/>
            <a:ext cx="3097658" cy="6195316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310FBF9D-2949-49DB-A813-72F758C5BA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8" y="662682"/>
            <a:ext cx="3097658" cy="619531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CE279FD-22CD-4BD7-A3E1-207FA4CD138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57" t="50962" r="29100" b="37487"/>
          <a:stretch/>
        </p:blipFill>
        <p:spPr>
          <a:xfrm>
            <a:off x="0" y="0"/>
            <a:ext cx="1258958" cy="715617"/>
          </a:xfrm>
          <a:prstGeom prst="rect">
            <a:avLst/>
          </a:prstGeom>
        </p:spPr>
      </p:pic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7B996AB7-78CF-4A3A-B78E-3662E9248374}"/>
              </a:ext>
            </a:extLst>
          </p:cNvPr>
          <p:cNvCxnSpPr/>
          <p:nvPr/>
        </p:nvCxnSpPr>
        <p:spPr>
          <a:xfrm>
            <a:off x="2541844" y="3429000"/>
            <a:ext cx="1138131" cy="0"/>
          </a:xfrm>
          <a:prstGeom prst="straightConnector1">
            <a:avLst/>
          </a:prstGeom>
          <a:ln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871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1008" y="344056"/>
            <a:ext cx="3084944" cy="616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7336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EE92BAC3-F14F-41F4-B822-1C22324277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909" y="662684"/>
            <a:ext cx="3097658" cy="619531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A84325F-9A64-46FA-9CBD-718DC9317B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575" y="662684"/>
            <a:ext cx="3097658" cy="6195316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310FBF9D-2949-49DB-A813-72F758C5BA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233" y="662682"/>
            <a:ext cx="3097658" cy="619531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CE279FD-22CD-4BD7-A3E1-207FA4CD138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57" t="50962" r="29100" b="37487"/>
          <a:stretch/>
        </p:blipFill>
        <p:spPr>
          <a:xfrm>
            <a:off x="0" y="0"/>
            <a:ext cx="1258958" cy="715617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6F747A21-D776-4F73-8CB6-A3BCE71C95D6}"/>
              </a:ext>
            </a:extLst>
          </p:cNvPr>
          <p:cNvSpPr txBox="1"/>
          <p:nvPr/>
        </p:nvSpPr>
        <p:spPr>
          <a:xfrm>
            <a:off x="1258958" y="169740"/>
            <a:ext cx="1139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/>
              <a:t>(suite 1)</a:t>
            </a:r>
          </a:p>
        </p:txBody>
      </p:sp>
    </p:spTree>
    <p:extLst>
      <p:ext uri="{BB962C8B-B14F-4D97-AF65-F5344CB8AC3E}">
        <p14:creationId xmlns:p14="http://schemas.microsoft.com/office/powerpoint/2010/main" val="19925326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310FBF9D-2949-49DB-A813-72F758C5BA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0448" y="636178"/>
            <a:ext cx="3097658" cy="619531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CE279FD-22CD-4BD7-A3E1-207FA4CD13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57" t="50962" r="29100" b="37487"/>
          <a:stretch/>
        </p:blipFill>
        <p:spPr>
          <a:xfrm>
            <a:off x="0" y="0"/>
            <a:ext cx="1258958" cy="715617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6F747A21-D776-4F73-8CB6-A3BCE71C95D6}"/>
              </a:ext>
            </a:extLst>
          </p:cNvPr>
          <p:cNvSpPr txBox="1"/>
          <p:nvPr/>
        </p:nvSpPr>
        <p:spPr>
          <a:xfrm>
            <a:off x="1258958" y="169740"/>
            <a:ext cx="1139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/>
              <a:t>(suite 2)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35F9593-C63B-4A19-84E8-D1CA449B33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063" y="636178"/>
            <a:ext cx="3097658" cy="6195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0257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B35F9593-C63B-4A19-84E8-D1CA449B33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028" y="500180"/>
            <a:ext cx="3097658" cy="619531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BCCAC3E-2449-4620-A20B-13093E8CC1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24" t="60321" r="31244" b="28556"/>
          <a:stretch/>
        </p:blipFill>
        <p:spPr>
          <a:xfrm>
            <a:off x="18432" y="9849"/>
            <a:ext cx="1205948" cy="68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2786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0A49805B-5CE7-4F0E-AD45-EE18489046B1}"/>
              </a:ext>
            </a:extLst>
          </p:cNvPr>
          <p:cNvSpPr txBox="1"/>
          <p:nvPr/>
        </p:nvSpPr>
        <p:spPr>
          <a:xfrm>
            <a:off x="0" y="2967335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accent5">
                    <a:lumMod val="75000"/>
                  </a:schemeClr>
                </a:solidFill>
              </a:rPr>
              <a:t>CONFORMISATION</a:t>
            </a:r>
          </a:p>
        </p:txBody>
      </p:sp>
    </p:spTree>
    <p:extLst>
      <p:ext uri="{BB962C8B-B14F-4D97-AF65-F5344CB8AC3E}">
        <p14:creationId xmlns:p14="http://schemas.microsoft.com/office/powerpoint/2010/main" val="28438733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DDF1B891-BD30-42A8-A5B4-52546240B9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5023" y="331342"/>
            <a:ext cx="3097658" cy="619531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21D21A9-5D17-4EF0-BD12-1891DB03C3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480" y="356770"/>
            <a:ext cx="3084944" cy="6169888"/>
          </a:xfrm>
          <a:prstGeom prst="rect">
            <a:avLst/>
          </a:prstGeom>
        </p:spPr>
      </p:pic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E820C936-0DD7-447E-AE16-00CD858DBA63}"/>
              </a:ext>
            </a:extLst>
          </p:cNvPr>
          <p:cNvCxnSpPr>
            <a:cxnSpLocks/>
          </p:cNvCxnSpPr>
          <p:nvPr/>
        </p:nvCxnSpPr>
        <p:spPr>
          <a:xfrm>
            <a:off x="4943059" y="4436165"/>
            <a:ext cx="1272209" cy="0"/>
          </a:xfrm>
          <a:prstGeom prst="straightConnector1">
            <a:avLst/>
          </a:prstGeom>
          <a:ln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02569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B35F9593-C63B-4A19-84E8-D1CA449B33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171" y="500180"/>
            <a:ext cx="3097658" cy="6195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6505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B35F9593-C63B-4A19-84E8-D1CA449B33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513" y="407416"/>
            <a:ext cx="3097658" cy="619531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92D5D81-EEEE-4569-95BF-422D05CC74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171" y="407416"/>
            <a:ext cx="3097658" cy="6195316"/>
          </a:xfrm>
          <a:prstGeom prst="rect">
            <a:avLst/>
          </a:prstGeom>
        </p:spPr>
      </p:pic>
      <p:cxnSp>
        <p:nvCxnSpPr>
          <p:cNvPr id="4" name="Connecteur droit avec flèche 3">
            <a:extLst>
              <a:ext uri="{FF2B5EF4-FFF2-40B4-BE49-F238E27FC236}">
                <a16:creationId xmlns:a16="http://schemas.microsoft.com/office/drawing/2014/main" id="{E30BC025-AF17-4DE1-849F-F5B299CEFBC2}"/>
              </a:ext>
            </a:extLst>
          </p:cNvPr>
          <p:cNvCxnSpPr/>
          <p:nvPr/>
        </p:nvCxnSpPr>
        <p:spPr>
          <a:xfrm>
            <a:off x="3409040" y="3478570"/>
            <a:ext cx="1138131" cy="0"/>
          </a:xfrm>
          <a:prstGeom prst="straightConnector1">
            <a:avLst/>
          </a:prstGeom>
          <a:ln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E44A52F4-F8A2-4F76-9B4E-73D113A770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829" y="407416"/>
            <a:ext cx="3097658" cy="6195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2008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B35F9593-C63B-4A19-84E8-D1CA449B33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243" y="384350"/>
            <a:ext cx="3097658" cy="619531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92D5D81-EEEE-4569-95BF-422D05CC74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901" y="384350"/>
            <a:ext cx="3097658" cy="6195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5786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B35F9593-C63B-4A19-84E8-D1CA449B33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243" y="384350"/>
            <a:ext cx="3097658" cy="619531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92D5D81-EEEE-4569-95BF-422D05CC74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901" y="384350"/>
            <a:ext cx="3097658" cy="6195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7889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B35F9593-C63B-4A19-84E8-D1CA449B33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243" y="384350"/>
            <a:ext cx="3097658" cy="619531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92D5D81-EEEE-4569-95BF-422D05CC74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901" y="384350"/>
            <a:ext cx="3097658" cy="6195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791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55954328-F767-4672-B7E4-96039F5DF2E1}"/>
              </a:ext>
            </a:extLst>
          </p:cNvPr>
          <p:cNvSpPr txBox="1"/>
          <p:nvPr/>
        </p:nvSpPr>
        <p:spPr>
          <a:xfrm>
            <a:off x="0" y="2967335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accent5">
                    <a:lumMod val="75000"/>
                  </a:schemeClr>
                </a:solidFill>
              </a:rPr>
              <a:t>VÉRIFICATIONS</a:t>
            </a:r>
          </a:p>
        </p:txBody>
      </p:sp>
    </p:spTree>
    <p:extLst>
      <p:ext uri="{BB962C8B-B14F-4D97-AF65-F5344CB8AC3E}">
        <p14:creationId xmlns:p14="http://schemas.microsoft.com/office/powerpoint/2010/main" val="1509473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B35F9593-C63B-4A19-84E8-D1CA449B33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243" y="384350"/>
            <a:ext cx="3097658" cy="619531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92D5D81-EEEE-4569-95BF-422D05CC74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901" y="384350"/>
            <a:ext cx="3097658" cy="6195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2908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B35F9593-C63B-4A19-84E8-D1CA449B33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243" y="384350"/>
            <a:ext cx="3097658" cy="619531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92D5D81-EEEE-4569-95BF-422D05CC74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901" y="384350"/>
            <a:ext cx="3097658" cy="6195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4897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B35F9593-C63B-4A19-84E8-D1CA449B33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243" y="384350"/>
            <a:ext cx="3097658" cy="619531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92D5D81-EEEE-4569-95BF-422D05CC74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901" y="384350"/>
            <a:ext cx="3097658" cy="6195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7104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B35F9593-C63B-4A19-84E8-D1CA449B33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243" y="384350"/>
            <a:ext cx="3097658" cy="619531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92D5D81-EEEE-4569-95BF-422D05CC74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901" y="384350"/>
            <a:ext cx="3097658" cy="6195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53834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B35F9593-C63B-4A19-84E8-D1CA449B33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243" y="384350"/>
            <a:ext cx="3097658" cy="619531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92D5D81-EEEE-4569-95BF-422D05CC74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901" y="384350"/>
            <a:ext cx="3097658" cy="6195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9514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B35F9593-C63B-4A19-84E8-D1CA449B33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243" y="384350"/>
            <a:ext cx="3097658" cy="619531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92D5D81-EEEE-4569-95BF-422D05CC74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901" y="384350"/>
            <a:ext cx="3097658" cy="6195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0213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B35F9593-C63B-4A19-84E8-D1CA449B33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243" y="384350"/>
            <a:ext cx="3097658" cy="619531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92D5D81-EEEE-4569-95BF-422D05CC74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901" y="384350"/>
            <a:ext cx="3097658" cy="6195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602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85" y="344056"/>
            <a:ext cx="3084944" cy="6169888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03873505-B5CC-41A2-96A6-F10FC51BA5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072" y="344056"/>
            <a:ext cx="3084944" cy="6169888"/>
          </a:xfrm>
          <a:prstGeom prst="rect">
            <a:avLst/>
          </a:prstGeom>
        </p:spPr>
      </p:pic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91ACE5DD-CEA4-46D1-972A-AACF3454D207}"/>
              </a:ext>
            </a:extLst>
          </p:cNvPr>
          <p:cNvCxnSpPr>
            <a:cxnSpLocks/>
          </p:cNvCxnSpPr>
          <p:nvPr/>
        </p:nvCxnSpPr>
        <p:spPr>
          <a:xfrm>
            <a:off x="3140764" y="2926411"/>
            <a:ext cx="1272209" cy="0"/>
          </a:xfrm>
          <a:prstGeom prst="straightConnector1">
            <a:avLst/>
          </a:prstGeom>
          <a:ln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6" name="Image 5">
            <a:extLst>
              <a:ext uri="{FF2B5EF4-FFF2-40B4-BE49-F238E27FC236}">
                <a16:creationId xmlns:a16="http://schemas.microsoft.com/office/drawing/2014/main" id="{C764C3C0-CE84-4E2A-899C-F9CF8FA2703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4960" y="344056"/>
            <a:ext cx="3084944" cy="6169888"/>
          </a:xfrm>
          <a:prstGeom prst="rect">
            <a:avLst/>
          </a:prstGeom>
        </p:spPr>
      </p:pic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38F95C60-61F5-42EA-86EA-28F1D5847A22}"/>
              </a:ext>
            </a:extLst>
          </p:cNvPr>
          <p:cNvCxnSpPr>
            <a:cxnSpLocks/>
          </p:cNvCxnSpPr>
          <p:nvPr/>
        </p:nvCxnSpPr>
        <p:spPr>
          <a:xfrm>
            <a:off x="6679096" y="3945835"/>
            <a:ext cx="1705864" cy="0"/>
          </a:xfrm>
          <a:prstGeom prst="straightConnector1">
            <a:avLst/>
          </a:prstGeom>
          <a:ln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03868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9" b="1878"/>
          <a:stretch/>
        </p:blipFill>
        <p:spPr>
          <a:xfrm>
            <a:off x="1444486" y="662683"/>
            <a:ext cx="3052774" cy="6156407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900" y="662682"/>
            <a:ext cx="3097658" cy="6195317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450" y="662683"/>
            <a:ext cx="3097658" cy="6195316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89" t="24006" r="55539" b="66219"/>
          <a:stretch/>
        </p:blipFill>
        <p:spPr>
          <a:xfrm>
            <a:off x="35762" y="40111"/>
            <a:ext cx="933857" cy="60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317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098" y="662682"/>
            <a:ext cx="3097659" cy="6195317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69" t="24006" r="15075" b="66219"/>
          <a:stretch/>
        </p:blipFill>
        <p:spPr>
          <a:xfrm>
            <a:off x="29181" y="40111"/>
            <a:ext cx="924127" cy="60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6158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098" y="662682"/>
            <a:ext cx="3097658" cy="6195317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61" t="35496" r="56384" b="54887"/>
          <a:stretch/>
        </p:blipFill>
        <p:spPr>
          <a:xfrm>
            <a:off x="29184" y="30383"/>
            <a:ext cx="924127" cy="59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5380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098" y="662682"/>
            <a:ext cx="3097658" cy="6195316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25" t="35496" r="14442" b="54256"/>
          <a:stretch/>
        </p:blipFill>
        <p:spPr>
          <a:xfrm>
            <a:off x="-8" y="29182"/>
            <a:ext cx="972766" cy="632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7797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155" y="662684"/>
            <a:ext cx="3097658" cy="6195316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134" y="662682"/>
            <a:ext cx="3097658" cy="6195316"/>
          </a:xfrm>
          <a:prstGeom prst="rect">
            <a:avLst/>
          </a:prstGeom>
        </p:spPr>
      </p:pic>
      <p:cxnSp>
        <p:nvCxnSpPr>
          <p:cNvPr id="5" name="Connecteur droit avec flèche 4"/>
          <p:cNvCxnSpPr/>
          <p:nvPr/>
        </p:nvCxnSpPr>
        <p:spPr>
          <a:xfrm>
            <a:off x="5136215" y="4396902"/>
            <a:ext cx="1138131" cy="0"/>
          </a:xfrm>
          <a:prstGeom prst="straightConnector1">
            <a:avLst/>
          </a:prstGeom>
          <a:ln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77" t="47813" r="56067" b="42412"/>
          <a:stretch/>
        </p:blipFill>
        <p:spPr>
          <a:xfrm>
            <a:off x="38912" y="38912"/>
            <a:ext cx="924127" cy="60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19168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1263</TotalTime>
  <Words>16</Words>
  <Application>Microsoft Office PowerPoint</Application>
  <PresentationFormat>Grand écran</PresentationFormat>
  <Paragraphs>6</Paragraphs>
  <Slides>36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40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Joveline Nkouatchou</dc:creator>
  <cp:lastModifiedBy>Joveline Nkouatchou</cp:lastModifiedBy>
  <cp:revision>163</cp:revision>
  <dcterms:created xsi:type="dcterms:W3CDTF">2020-05-28T14:46:26Z</dcterms:created>
  <dcterms:modified xsi:type="dcterms:W3CDTF">2020-07-10T10:39:08Z</dcterms:modified>
</cp:coreProperties>
</file>